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2" r:id="rId8"/>
    <p:sldId id="271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E9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0841-8FCD-4EBE-B7D4-80A93D242AF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40D0-BB07-4A5E-A325-16C42D33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isa_oneal@gwinnett.k12.g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Welcome to Mrs. O’Neal and Mrs. Kendrick’s Kindergarten Class!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5200"/>
            <a:ext cx="6400800" cy="3047999"/>
          </a:xfrm>
          <a:prstGeom prst="rect">
            <a:avLst/>
          </a:prstGeom>
        </p:spPr>
      </p:pic>
      <p:pic>
        <p:nvPicPr>
          <p:cNvPr id="1026" name="Picture 2" descr="C:\Users\e200802970\AppData\Local\Microsoft\Windows\Temporary Internet Files\Content.IE5\AFHPXNG0\MC900417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0" y="381000"/>
            <a:ext cx="1479499" cy="14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200802970\AppData\Local\Microsoft\Windows\Temporary Internet Files\Content.IE5\AFHPXNG0\MC900417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479499" cy="14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0802970\AppData\Local\Microsoft\Windows\Temporary Internet Files\Content.IE5\AFHPXNG0\MC900417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479499" cy="14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685800"/>
            <a:ext cx="36576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98780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09109"/>
            <a:ext cx="3900055" cy="292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85355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Lunch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1174750"/>
            <a:ext cx="3886200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7500" y="1968500"/>
            <a:ext cx="53848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7109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Recess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084109" cy="3063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8780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2905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Studies/Science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280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CQI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83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to go Home!!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612217" cy="3459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0400" y="19304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Communication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Lisa_oneal@gwinnett.k12.ga.us</a:t>
            </a:r>
            <a:endParaRPr lang="en-US" dirty="0" smtClean="0"/>
          </a:p>
          <a:p>
            <a:r>
              <a:rPr lang="en-US" dirty="0" smtClean="0"/>
              <a:t>School phone number-678-344-6100</a:t>
            </a:r>
          </a:p>
          <a:p>
            <a:r>
              <a:rPr lang="en-US" dirty="0" smtClean="0"/>
              <a:t>Lisaoneal.weebly.com</a:t>
            </a:r>
          </a:p>
          <a:p>
            <a:r>
              <a:rPr lang="en-US" dirty="0" smtClean="0"/>
              <a:t>Remind 101 for texts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Mrs. O’Neal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458508" cy="36877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46" y="3838575"/>
            <a:ext cx="3276600" cy="245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4" y="304800"/>
            <a:ext cx="1984279" cy="2976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90900"/>
            <a:ext cx="2238309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29" y="1648788"/>
            <a:ext cx="3274290" cy="21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Our Schedule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49" name="Picture 1" descr="MC90041745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7" y="152400"/>
            <a:ext cx="1847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1289298"/>
            <a:ext cx="683392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7:45-8:15-Morning Work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8:20-9:10- Writing Workshop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9:10-9:30-Daily 5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9:30-9:40-Restroom break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9:40-10:25-Specials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10:30-10:40-Class Snack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10:40-11:30- Language Arts- Daily 5 (Reading, Writing)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11:30-12:30-Math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12:30-12:55-Lunc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12:55-1:15-TDPE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1:15-1:25-Restroom/Water break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1:25-1:35-Prepare for dismissal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1:35-2:10-Social Studies or Science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2:10-2:45-CQI-Calendar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2:45-Dismissal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Walk Through Our Day!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143000"/>
            <a:ext cx="3733800" cy="2800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590799"/>
            <a:ext cx="34925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3302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096181"/>
            <a:ext cx="358140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4172381"/>
            <a:ext cx="3479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Writing Workshop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89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0936" y="1990064"/>
            <a:ext cx="4947709" cy="3710782"/>
          </a:xfrm>
        </p:spPr>
      </p:pic>
    </p:spTree>
    <p:extLst>
      <p:ext uri="{BB962C8B-B14F-4D97-AF65-F5344CB8AC3E}">
        <p14:creationId xmlns:p14="http://schemas.microsoft.com/office/powerpoint/2010/main" val="1830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Snack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87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Snack Schedule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632" y="1600200"/>
          <a:ext cx="814673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169"/>
                <a:gridCol w="1163643"/>
                <a:gridCol w="1164879"/>
                <a:gridCol w="1163643"/>
                <a:gridCol w="1164879"/>
                <a:gridCol w="1164879"/>
                <a:gridCol w="1163643"/>
              </a:tblGrid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 dirty="0">
                          <a:effectLst/>
                        </a:rPr>
                        <a:t>Sunday</a:t>
                      </a:r>
                      <a:endParaRPr lang="en-US" sz="900" kern="800" cap="all" spc="50" dirty="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Monday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Tuesday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Wednesday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Thursday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Friday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900" kern="800" cap="all" spc="50">
                          <a:effectLst/>
                        </a:rPr>
                        <a:t>Saturday</a:t>
                      </a:r>
                      <a:endParaRPr lang="en-US" sz="900" kern="800" cap="all" spc="50">
                        <a:solidFill>
                          <a:srgbClr val="404040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 anchor="b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 dirty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1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2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3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4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5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6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7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8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9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10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Ms. O’Neal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Ms. O’Neal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Ms. O’Neal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11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12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13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14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15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16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17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Alaska Atkins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Julissa Caceras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Dalton Harris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Cris Laureano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Sydney Mason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18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19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20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21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22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23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24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Landon Massey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Hana Melaku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Mason Melendez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Molly Miller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Emily Murillo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25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26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27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28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29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30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31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Isabella Murillo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Nyla-Sha Owens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Amari Porter-White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Aubrey Roberts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800">
                          <a:effectLst/>
                        </a:rPr>
                        <a:t>Jurnee Roberts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 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 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 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 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kern="800">
                          <a:effectLst/>
                        </a:rPr>
                        <a:t> </a:t>
                      </a:r>
                      <a:endParaRPr lang="en-US" sz="15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2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>
                          <a:effectLst/>
                        </a:rPr>
                        <a:t> </a:t>
                      </a:r>
                      <a:endParaRPr lang="en-US" sz="900" kern="80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800" dirty="0">
                          <a:effectLst/>
                        </a:rPr>
                        <a:t> </a:t>
                      </a:r>
                      <a:endParaRPr lang="en-US" sz="900" kern="800" dirty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847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89125" y="5943600"/>
            <a:ext cx="6362700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800" dirty="0">
                <a:solidFill>
                  <a:srgbClr val="0D0D0D"/>
                </a:solidFill>
                <a:effectLst/>
                <a:latin typeface="Comic Sans MS"/>
                <a:ea typeface="Candara"/>
                <a:cs typeface="Times New Roman"/>
              </a:rPr>
              <a:t>We currently have 23 kids in our room. Please send in a healthy </a:t>
            </a:r>
            <a:r>
              <a:rPr lang="en-US" sz="1100" b="1" kern="800" dirty="0">
                <a:solidFill>
                  <a:srgbClr val="0D0D0D"/>
                </a:solidFill>
                <a:effectLst/>
                <a:latin typeface="Comic Sans MS"/>
                <a:ea typeface="Candara"/>
                <a:cs typeface="Times New Roman"/>
              </a:rPr>
              <a:t>peanut –free </a:t>
            </a:r>
            <a:r>
              <a:rPr lang="en-US" sz="1100" kern="800" dirty="0">
                <a:solidFill>
                  <a:srgbClr val="0D0D0D"/>
                </a:solidFill>
                <a:effectLst/>
                <a:latin typeface="Comic Sans MS"/>
                <a:ea typeface="Candara"/>
                <a:cs typeface="Times New Roman"/>
              </a:rPr>
              <a:t>snack on your designated day. Thank you! (See the peanut-free snack suggestions for ideas.       </a:t>
            </a:r>
            <a:endParaRPr lang="en-US" sz="1100" kern="800" dirty="0">
              <a:solidFill>
                <a:srgbClr val="0D0D0D"/>
              </a:solidFill>
              <a:effectLst/>
              <a:latin typeface="Candara"/>
              <a:ea typeface="Candara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8475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August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Daily 5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" y="1219200"/>
            <a:ext cx="3556000" cy="2667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6830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4" y="2476500"/>
            <a:ext cx="36068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67225"/>
            <a:ext cx="3022600" cy="22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6893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167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 to Mrs. O’Neal and Mrs. Kendrick’s Kindergarten Class!</vt:lpstr>
      <vt:lpstr>Mrs. O’Neal</vt:lpstr>
      <vt:lpstr>PowerPoint Presentation</vt:lpstr>
      <vt:lpstr>A Walk Through Our Day!</vt:lpstr>
      <vt:lpstr>Writing Workshop</vt:lpstr>
      <vt:lpstr>Specials</vt:lpstr>
      <vt:lpstr>Snack Time</vt:lpstr>
      <vt:lpstr>Snack Schedule</vt:lpstr>
      <vt:lpstr>Daily 5</vt:lpstr>
      <vt:lpstr>Math</vt:lpstr>
      <vt:lpstr>Lunch</vt:lpstr>
      <vt:lpstr>Recess</vt:lpstr>
      <vt:lpstr>Social Studies/Science</vt:lpstr>
      <vt:lpstr>CQI</vt:lpstr>
      <vt:lpstr>Time to go Home!!</vt:lpstr>
      <vt:lpstr>Communication 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O’Neal and Mrs. Kendrick’s Kindergarten Class!</dc:title>
  <dc:creator>Oneal, Thomas</dc:creator>
  <cp:lastModifiedBy>O'neal, Lisa</cp:lastModifiedBy>
  <cp:revision>8</cp:revision>
  <dcterms:created xsi:type="dcterms:W3CDTF">2013-08-22T00:29:55Z</dcterms:created>
  <dcterms:modified xsi:type="dcterms:W3CDTF">2013-08-23T00:05:21Z</dcterms:modified>
</cp:coreProperties>
</file>